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0803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Python Data Visualization with Matplotlib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158377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our exploration of data visualization in Python. This presentation will guide beginners through using Matplotlib to transform abstract data into meaningful visuals.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545842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29" y="5466040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99528" y="5442228"/>
            <a:ext cx="2441615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EMRE Akpınar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23667"/>
            <a:ext cx="678727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Data Visualization?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661297"/>
            <a:ext cx="4226838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Making Data Concrete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5364004"/>
            <a:ext cx="379368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Visualization converts abstract numbers into tangible, interpretable forms. Complex patterns become visible at a glance.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722" y="4661297"/>
            <a:ext cx="4226838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8296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Finding Patterns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8296" y="5364004"/>
            <a:ext cx="379368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Visuals reveal relationships between data points that might be invisible in spreadsheets. Outliers stand out immediately.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45134" y="4661297"/>
            <a:ext cx="4226838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861709" y="4877872"/>
            <a:ext cx="305704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Communicating Insights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1709" y="5364004"/>
            <a:ext cx="379368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Charts and graphs help share discoveries with others. They support better decision-making across teams.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14538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Getting Started with Matplotlib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895719"/>
            <a:ext cx="162401" cy="1179552"/>
          </a:xfrm>
          <a:prstGeom prst="roundRect">
            <a:avLst>
              <a:gd name="adj" fmla="val 120071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732032" y="28957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Installation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32032" y="3381851"/>
            <a:ext cx="71400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Python's package manager to install Matplotlib. Type 'pip install matplotlib' in your terminal.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569631" y="4291846"/>
            <a:ext cx="162401" cy="1179552"/>
          </a:xfrm>
          <a:prstGeom prst="roundRect">
            <a:avLst>
              <a:gd name="adj" fmla="val 120071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7056953" y="429184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Importing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56953" y="4777978"/>
            <a:ext cx="681513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Matplotlib to your project with 'import matplotlib.pyplot as plt'. This creates the standard alias.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94671" y="5687973"/>
            <a:ext cx="162401" cy="1179552"/>
          </a:xfrm>
          <a:prstGeom prst="roundRect">
            <a:avLst>
              <a:gd name="adj" fmla="val 120071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7381994" y="56879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Loading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381994" y="6174105"/>
            <a:ext cx="649009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Prepare data for visualization. Pandas works well for reading CSV files into dataframes.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333262"/>
            <a:ext cx="583299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Creating Your First Plot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2370892"/>
            <a:ext cx="1083231" cy="16127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258746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Set Figure Size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073598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Start with plt.figure(figsize=(12, 6)) to define your canvas dimensions.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983593"/>
            <a:ext cx="1083231" cy="16127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20016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Define the Plot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4686300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plt.plot(x_data, y_data) to specify what data to display.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5596295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581286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Show the Result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6299002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Call plt.show() to display your visualization.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83775"/>
            <a:ext cx="754546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Enhancing Your Visualizations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 Labels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0789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plt.xlabel() and plt.ylabel() to name your axes. This helps viewers understand the data context.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Include a Title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410789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plt.title() to provide a clear description of what the chart represents.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Customize Colors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410789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Specify colors in your plot commands to make data series distinct and visually appealing.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86101"/>
            <a:ext cx="682609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Working with Multiple Plots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332077"/>
            <a:ext cx="4154567" cy="25677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5170527"/>
            <a:ext cx="321980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Side-by-Side Comparison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5656659"/>
            <a:ext cx="415456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plt.subplots(rows, columns) to create a grid of charts. This allows direct comparison of different data relationships.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798" y="2332077"/>
            <a:ext cx="4154686" cy="25677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7798" y="51705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Subplot Syntax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7798" y="5656659"/>
            <a:ext cx="4154686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code fig, axes = plt.subplots(1, 2) creates one row with two columns of plots. Access each with axes[index].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405" y="2332077"/>
            <a:ext cx="4154567" cy="25677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7405" y="51705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Analytical Power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7405" y="5656659"/>
            <a:ext cx="415456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Multiple plots enable comprehensive data analysis. Different angles reveal deeper insights.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7941" y="1959173"/>
            <a:ext cx="5476637" cy="627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Chart Types in Matplotlib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5561" y="3092529"/>
            <a:ext cx="2533650" cy="253365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849" y="3092529"/>
            <a:ext cx="2533769" cy="2533769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256" y="3092529"/>
            <a:ext cx="2533769" cy="2533769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4663" y="3092529"/>
            <a:ext cx="2533769" cy="2533769"/>
          </a:xfrm>
          <a:prstGeom prst="rect">
            <a:avLst/>
          </a:prstGeom>
        </p:spPr>
      </p:pic>
      <p:pic>
        <p:nvPicPr>
          <p:cNvPr id="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21070" y="3092529"/>
            <a:ext cx="2533769" cy="2533769"/>
          </a:xfrm>
          <a:prstGeom prst="rect">
            <a:avLst/>
          </a:prstGeom>
        </p:spPr>
      </p:pic>
      <p:sp>
        <p:nvSpPr>
          <p:cNvPr id="8" name="Text 1"/>
          <p:cNvSpPr/>
          <p:nvPr/>
        </p:nvSpPr>
        <p:spPr>
          <a:xfrm>
            <a:off x="667941" y="5965031"/>
            <a:ext cx="13294519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Matplotlib supports diverse chart types for different analytical needs. Choose the right visualization based on what story your data tells.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0668" y="561856"/>
            <a:ext cx="6677025" cy="545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Practical Example: Salary Analysis</a:t>
            </a:r>
            <a:endParaRPr lang="en-US" sz="3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668" y="1439347"/>
            <a:ext cx="10314861" cy="557998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1883450" y="7049810"/>
            <a:ext cx="165854" cy="165854"/>
          </a:xfrm>
          <a:prstGeom prst="roundRect">
            <a:avLst>
              <a:gd name="adj" fmla="val 11027"/>
            </a:avLst>
          </a:prstGeom>
          <a:solidFill>
            <a:srgbClr val="090547"/>
          </a:solidFill>
          <a:ln/>
        </p:spPr>
      </p:sp>
      <p:sp>
        <p:nvSpPr>
          <p:cNvPr id="5" name="Text 2"/>
          <p:cNvSpPr/>
          <p:nvPr/>
        </p:nvSpPr>
        <p:spPr>
          <a:xfrm>
            <a:off x="2110264" y="7049810"/>
            <a:ext cx="411361" cy="165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John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3299103" y="7049810"/>
            <a:ext cx="165854" cy="165854"/>
          </a:xfrm>
          <a:prstGeom prst="roundRect">
            <a:avLst>
              <a:gd name="adj" fmla="val 11027"/>
            </a:avLst>
          </a:prstGeom>
          <a:solidFill>
            <a:srgbClr val="120A8E"/>
          </a:solidFill>
          <a:ln/>
        </p:spPr>
      </p:sp>
      <p:sp>
        <p:nvSpPr>
          <p:cNvPr id="7" name="Text 4"/>
          <p:cNvSpPr/>
          <p:nvPr/>
        </p:nvSpPr>
        <p:spPr>
          <a:xfrm>
            <a:off x="3525917" y="7049810"/>
            <a:ext cx="463987" cy="165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Maria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5370195" y="7049810"/>
            <a:ext cx="165854" cy="165854"/>
          </a:xfrm>
          <a:prstGeom prst="roundRect">
            <a:avLst>
              <a:gd name="adj" fmla="val 11027"/>
            </a:avLst>
          </a:prstGeom>
          <a:solidFill>
            <a:srgbClr val="1B0FD4"/>
          </a:solidFill>
          <a:ln/>
        </p:spPr>
      </p:sp>
      <p:sp>
        <p:nvSpPr>
          <p:cNvPr id="9" name="Text 6"/>
          <p:cNvSpPr/>
          <p:nvPr/>
        </p:nvSpPr>
        <p:spPr>
          <a:xfrm>
            <a:off x="5597009" y="7049810"/>
            <a:ext cx="508873" cy="165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Carlos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7497485" y="7049810"/>
            <a:ext cx="165854" cy="165854"/>
          </a:xfrm>
          <a:prstGeom prst="roundRect">
            <a:avLst>
              <a:gd name="adj" fmla="val 11027"/>
            </a:avLst>
          </a:prstGeom>
          <a:solidFill>
            <a:srgbClr val="483EF1"/>
          </a:solidFill>
          <a:ln/>
        </p:spPr>
      </p:sp>
      <p:sp>
        <p:nvSpPr>
          <p:cNvPr id="11" name="Text 8"/>
          <p:cNvSpPr/>
          <p:nvPr/>
        </p:nvSpPr>
        <p:spPr>
          <a:xfrm>
            <a:off x="7724299" y="7049810"/>
            <a:ext cx="441127" cy="165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Anna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8954453" y="7049810"/>
            <a:ext cx="165854" cy="165854"/>
          </a:xfrm>
          <a:prstGeom prst="roundRect">
            <a:avLst>
              <a:gd name="adj" fmla="val 11027"/>
            </a:avLst>
          </a:prstGeom>
          <a:solidFill>
            <a:srgbClr val="8B84F6"/>
          </a:solidFill>
          <a:ln/>
        </p:spPr>
      </p:sp>
      <p:sp>
        <p:nvSpPr>
          <p:cNvPr id="13" name="Text 10"/>
          <p:cNvSpPr/>
          <p:nvPr/>
        </p:nvSpPr>
        <p:spPr>
          <a:xfrm>
            <a:off x="9181267" y="7049810"/>
            <a:ext cx="499467" cy="165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Jamal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580668" y="7402235"/>
            <a:ext cx="13469064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pie chart uses plt.pie(df["Salary"], labels=df["Name"]) to show salary distribution. Each segment represents an employee's proportion of total compensation.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960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2818" y="2802493"/>
            <a:ext cx="9692164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Next Steps in Your Data Visualization Journey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303770" y="3682246"/>
            <a:ext cx="22860" cy="4040862"/>
          </a:xfrm>
          <a:prstGeom prst="roundRect">
            <a:avLst>
              <a:gd name="adj" fmla="val 723176"/>
            </a:avLst>
          </a:prstGeom>
          <a:solidFill>
            <a:srgbClr val="C1C3D0"/>
          </a:solidFill>
          <a:ln/>
        </p:spPr>
      </p:sp>
      <p:sp>
        <p:nvSpPr>
          <p:cNvPr id="5" name="Shape 2"/>
          <p:cNvSpPr/>
          <p:nvPr/>
        </p:nvSpPr>
        <p:spPr>
          <a:xfrm>
            <a:off x="6580406" y="4083963"/>
            <a:ext cx="551021" cy="22860"/>
          </a:xfrm>
          <a:prstGeom prst="roundRect">
            <a:avLst>
              <a:gd name="adj" fmla="val 723176"/>
            </a:avLst>
          </a:prstGeom>
          <a:solidFill>
            <a:srgbClr val="C1C3D0"/>
          </a:solidFill>
          <a:ln/>
        </p:spPr>
      </p:sp>
      <p:sp>
        <p:nvSpPr>
          <p:cNvPr id="6" name="Shape 3"/>
          <p:cNvSpPr/>
          <p:nvPr/>
        </p:nvSpPr>
        <p:spPr>
          <a:xfrm>
            <a:off x="7108567" y="3888819"/>
            <a:ext cx="413266" cy="413266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5720" dist="22860" dir="13500000">
              <a:srgbClr val="ffffff">
                <a:alpha val="7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7170182" y="3914180"/>
            <a:ext cx="289917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3980021" y="3865840"/>
            <a:ext cx="2416850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Master Basic Charts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42818" y="4278035"/>
            <a:ext cx="5754053" cy="587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Practice creating and customizing the fundamental chart types. Experiment with different datasets.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498973" y="5002292"/>
            <a:ext cx="551021" cy="22860"/>
          </a:xfrm>
          <a:prstGeom prst="roundRect">
            <a:avLst>
              <a:gd name="adj" fmla="val 723176"/>
            </a:avLst>
          </a:prstGeom>
          <a:solidFill>
            <a:srgbClr val="C1C3D0"/>
          </a:solidFill>
          <a:ln/>
        </p:spPr>
      </p:sp>
      <p:sp>
        <p:nvSpPr>
          <p:cNvPr id="11" name="Shape 8"/>
          <p:cNvSpPr/>
          <p:nvPr/>
        </p:nvSpPr>
        <p:spPr>
          <a:xfrm>
            <a:off x="7108567" y="4807148"/>
            <a:ext cx="413266" cy="413266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5720" dist="22860" dir="13500000">
              <a:srgbClr val="ffffff">
                <a:alpha val="7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170182" y="4832509"/>
            <a:ext cx="289917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8233529" y="4784169"/>
            <a:ext cx="3331131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Learn Advanced Customization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233529" y="5196364"/>
            <a:ext cx="5754053" cy="587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color maps, styling, and annotations. Make your visualizations more professional.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580406" y="5828824"/>
            <a:ext cx="551021" cy="22860"/>
          </a:xfrm>
          <a:prstGeom prst="roundRect">
            <a:avLst>
              <a:gd name="adj" fmla="val 723176"/>
            </a:avLst>
          </a:prstGeom>
          <a:solidFill>
            <a:srgbClr val="C1C3D0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8567" y="5633680"/>
            <a:ext cx="413266" cy="413266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5720" dist="22860" dir="13500000">
              <a:srgbClr val="ffffff">
                <a:alpha val="7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7170182" y="5659041"/>
            <a:ext cx="289917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2978229" y="5610701"/>
            <a:ext cx="3418642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Combine with Image Processing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42818" y="6022896"/>
            <a:ext cx="5754053" cy="587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Apply visualization techniques to image analysis. Extract and plot data from visual sources.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98973" y="6655356"/>
            <a:ext cx="551021" cy="22860"/>
          </a:xfrm>
          <a:prstGeom prst="roundRect">
            <a:avLst>
              <a:gd name="adj" fmla="val 723176"/>
            </a:avLst>
          </a:prstGeom>
          <a:solidFill>
            <a:srgbClr val="C1C3D0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8567" y="6460212"/>
            <a:ext cx="413266" cy="413266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5720" dist="22860" dir="13500000">
              <a:srgbClr val="ffffff">
                <a:alpha val="70000"/>
              </a:srgbClr>
            </a:outerShdw>
          </a:effectLst>
        </p:spPr>
      </p:sp>
      <p:sp>
        <p:nvSpPr>
          <p:cNvPr id="22" name="Text 19"/>
          <p:cNvSpPr/>
          <p:nvPr/>
        </p:nvSpPr>
        <p:spPr>
          <a:xfrm>
            <a:off x="7170182" y="6485573"/>
            <a:ext cx="289917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8233529" y="6437233"/>
            <a:ext cx="2752130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Create Interactive Visuals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8233529" y="6849428"/>
            <a:ext cx="5754053" cy="587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Experiment with matplotlib extensions that support interaction. Enable users to explore data directly.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2025-03-05T22:37:58Z</dcterms:created>
  <dcterms:modified xsi:type="dcterms:W3CDTF">2025-03-05T22:37:58Z</dcterms:modified>
</cp:coreProperties>
</file>